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3" r:id="rId2"/>
    <p:sldId id="260" r:id="rId3"/>
    <p:sldId id="262" r:id="rId4"/>
    <p:sldId id="258" r:id="rId5"/>
    <p:sldId id="259" r:id="rId6"/>
    <p:sldId id="261" r:id="rId7"/>
    <p:sldId id="25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8AA8"/>
    <a:srgbClr val="C1B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23" d="100"/>
          <a:sy n="123" d="100"/>
        </p:scale>
        <p:origin x="120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B919C-9743-44CE-9766-0A7239E1F514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2C1A6-80D2-44F5-BA1D-E8BF31C3B6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14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137EC-AE5F-4425-A2EB-5BD61FC90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B56306-336A-4DFF-AA1A-AC805C70E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D6BBED-9F15-4D31-8E9B-592543C3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9CC6-F221-4B2F-9413-D5AF671BBDF7}" type="datetime1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1B1160-EAD1-4B52-9DE9-748A36D4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B539A-E517-4596-B247-039F6A95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77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A7744-032B-4FC2-815F-EA55A803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8DE06A-9B92-4A7A-BAF1-F64D0116B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D22AB9-89A8-4DEC-9146-49B150FE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2ED-E9AC-4D4C-B825-BFEEA05EC86D}" type="datetime1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501625-BFE6-472F-B7D1-F4F17E81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F1D92A-BA8C-48CD-81C7-3467D0D6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93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365356-BFD9-4362-9557-94E9EF7B53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AEB43EF-1933-4827-9C1D-469669986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A7D392-F8DB-48C4-8B16-23DA7063A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0499-8E44-45F8-B9AD-6A82D87BF8D5}" type="datetime1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89A5FA-902C-4F69-9C48-D5EF0A076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55275C-1A25-43A8-B2C3-5C343DA6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74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C5230C-DB18-4C6A-A069-BE107A5B3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EDCBB3-C1A4-4007-B045-BFAA6D380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FD5F21-1912-44DB-A459-04E128FD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B578-E7D9-4019-BC3A-F089B10E00DF}" type="datetime1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833751-19D6-472A-B675-1CFB57CD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A8B519-4961-475C-9491-6C734461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35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71F32-72DB-4A8C-B6BD-A6565794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63195-C780-4239-A406-3FA14F1F1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626B0D-D317-46C3-88B9-29732105F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9B3-6E46-48D2-B365-3CE035449D08}" type="datetime1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799F65-2B48-453F-A78A-497AACAF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22A526-2A61-4CBF-A331-09631080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30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C5C37-E07C-422A-9F8C-AE6A586FB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192D5C-2852-497F-A316-4B09F217E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951BC3-9268-45D6-B51D-2E3C5204C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A2A4C1-97A3-4621-BE75-3FA3DAC4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7BC7-AD7F-4F27-936F-9216295B632D}" type="datetime1">
              <a:rPr lang="de-DE" smtClean="0"/>
              <a:t>19.10.2021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4CCD11-798E-43A6-9112-2B30AF58A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93762F-2229-4D7A-9933-5591FEC7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39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4443C-8233-43F5-BC08-04BB4F313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3D1F69-107D-44DA-9084-41DA9A62D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C043D9-65C9-40AF-A4A6-C52594D9B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1BBF8BB-2308-485B-9F35-1681B9E8D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C95ECEF-38F3-47FE-B7BC-8D0E2FACE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5C27F3D-00BA-467D-8E7E-C76DED0A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5B84-7B4D-46B0-89A7-8FA02D635F5D}" type="datetime1">
              <a:rPr lang="de-DE" smtClean="0"/>
              <a:t>19.10.2021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BCD7B72-1C9D-4A56-8011-7192A309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15AE20-0D74-447B-9E84-81E9A1F7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00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24646-B289-43D8-B872-C4493FBB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65395EE-CD38-4A98-8EF0-5BFF026A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104C-D3FD-4768-BFB5-98B7B95DC5ED}" type="datetime1">
              <a:rPr lang="de-DE" smtClean="0"/>
              <a:t>19.10.2021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7EA224-5F7D-4364-AE85-529158788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31C350-451F-4F8E-96FF-075E62B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02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DF1BA1-A4F7-440B-ACFD-99875332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96B0-A6C3-4009-83FE-E8F8EEB117BB}" type="datetime1">
              <a:rPr lang="de-DE" smtClean="0"/>
              <a:t>19.10.2021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143FDD-5E64-4958-A809-50599DCC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214911-AEFE-4CAC-B4F4-DE6DB447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84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2A9A4-6B20-4060-B229-64843D590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B6C280-2D56-4395-B066-641092174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78E0B5-53A9-47E1-B56A-1D9878C31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386475-BB1A-459D-974A-13AAC2B2F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B86D-F6E6-4BA9-9471-B7878EDBBB54}" type="datetime1">
              <a:rPr lang="de-DE" smtClean="0"/>
              <a:t>19.10.2021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950BE9-D905-46A3-84F8-1B59100D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D57BB8-8237-4BC6-9F44-C096DEF0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59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59830-7C98-4B47-A235-761EB9CAC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1699E5A-3CE2-4BEA-BD19-8DE4283CE5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98524D6-F507-4FD4-ABBD-56116D46E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5305AA-1277-43F4-A036-38287FB0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80BB-8C24-487E-840D-853EB154537C}" type="datetime1">
              <a:rPr lang="de-DE" smtClean="0"/>
              <a:t>19.10.2021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F2493C-9120-4AA4-873E-9FDE2D6A8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F4E4F8-2E28-4F70-8B34-4E05CA63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40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619DDCA-53D1-482A-9D2F-1820D06C4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A81E7-276B-4D1F-876C-AC29B8D00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DA8F07-F99B-4F76-8C67-BCBDD3D84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F893F-E8AA-4F5E-B92D-7CB282213324}" type="datetime1">
              <a:rPr lang="de-DE" smtClean="0"/>
              <a:t>19.10.2021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665F16-CF4D-4813-8646-16D4625B7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89BB94-85B3-4C50-925D-749DC29EE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66D9-DD92-4B4B-9ABE-CCF7C2F13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47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487A7-BDF9-4C18-BCC2-4DCE8E8F9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0728"/>
            <a:ext cx="9144000" cy="1800201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C8AA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Thema</a:t>
            </a:r>
            <a:br>
              <a:rPr lang="de-DE" sz="4000" b="1" dirty="0">
                <a:solidFill>
                  <a:srgbClr val="0C8AA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4800" b="1" dirty="0">
                <a:solidFill>
                  <a:srgbClr val="0C8AA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27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von Vorname Nachname</a:t>
            </a:r>
            <a:endParaRPr lang="de-DE" sz="2700" dirty="0">
              <a:solidFill>
                <a:srgbClr val="0C8AA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3E22BE-83CB-4C22-A066-7F59937F3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 descr="Ein Bild, das Karte enthält.&#10;&#10;Automatisch generierte Beschreibung">
            <a:extLst>
              <a:ext uri="{FF2B5EF4-FFF2-40B4-BE49-F238E27FC236}">
                <a16:creationId xmlns:a16="http://schemas.microsoft.com/office/drawing/2014/main" id="{1137E58C-64C3-48C0-A2AA-30BDE08AA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4944"/>
            <a:ext cx="12192000" cy="386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70D500A-CB11-4BE8-95D9-05A4E960D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9427" y="-37706"/>
            <a:ext cx="1208883" cy="6895706"/>
          </a:xfrm>
          <a:solidFill>
            <a:srgbClr val="0C8AA8"/>
          </a:solidFill>
        </p:spPr>
        <p:txBody>
          <a:bodyPr/>
          <a:lstStyle/>
          <a:p>
            <a:pPr algn="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FED6977-21EE-4E07-9466-068249179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44624"/>
            <a:ext cx="1080120" cy="1080120"/>
          </a:xfrm>
          <a:prstGeom prst="rect">
            <a:avLst/>
          </a:prstGeom>
        </p:spPr>
      </p:pic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F218FABA-A7D6-42B4-8FBE-9AC28884E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556792"/>
            <a:ext cx="10992544" cy="5256584"/>
          </a:xfrm>
        </p:spPr>
        <p:txBody>
          <a:bodyPr/>
          <a:lstStyle/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Vorstellung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Antithese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Bewertung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Fazit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Fragen</a:t>
            </a:r>
          </a:p>
          <a:p>
            <a:pPr marL="1054350" indent="-51435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000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7D384C75-9B26-43DC-928D-298862696CB4}"/>
              </a:ext>
            </a:extLst>
          </p:cNvPr>
          <p:cNvSpPr txBox="1">
            <a:spLocks/>
          </p:cNvSpPr>
          <p:nvPr/>
        </p:nvSpPr>
        <p:spPr>
          <a:xfrm>
            <a:off x="1199456" y="-466"/>
            <a:ext cx="10992544" cy="1197218"/>
          </a:xfrm>
          <a:prstGeom prst="rect">
            <a:avLst/>
          </a:prstGeom>
          <a:solidFill>
            <a:srgbClr val="0C8AA8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5900" b="1" cap="small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Inhalt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134A4B-590D-40AF-8B14-E31917C8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25" y="6189885"/>
            <a:ext cx="1126031" cy="365125"/>
          </a:xfrm>
        </p:spPr>
        <p:txBody>
          <a:bodyPr/>
          <a:lstStyle/>
          <a:p>
            <a:pPr algn="r"/>
            <a:fld id="{0FA52A57-96AE-4B99-8113-E4018C8AC972}" type="datetime1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19.10.2021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1DF8353-05F2-4949-B24C-C6896E278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9918" y="6417072"/>
            <a:ext cx="819538" cy="365125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Folie </a:t>
            </a:r>
            <a:fld id="{701066D9-DD92-4B4B-9ABE-CCF7C2F130DD}" type="slidenum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2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31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70D500A-CB11-4BE8-95D9-05A4E960D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9427" y="-37706"/>
            <a:ext cx="1208883" cy="6895706"/>
          </a:xfrm>
          <a:solidFill>
            <a:srgbClr val="C1B26C"/>
          </a:solidFill>
        </p:spPr>
        <p:txBody>
          <a:bodyPr/>
          <a:lstStyle/>
          <a:p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F218FABA-A7D6-42B4-8FBE-9AC28884E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556792"/>
            <a:ext cx="10992544" cy="5256584"/>
          </a:xfrm>
        </p:spPr>
        <p:txBody>
          <a:bodyPr/>
          <a:lstStyle/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440000" indent="-720000">
              <a:buClr>
                <a:srgbClr val="0C8AA8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solidFill>
                  <a:srgbClr val="0C8AA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Vorstellung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solidFill>
                  <a:srgbClr val="C1B26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</a:t>
            </a:r>
            <a:r>
              <a:rPr lang="de-DE" b="1" dirty="0">
                <a:solidFill>
                  <a:srgbClr val="0C8AA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solidFill>
                  <a:srgbClr val="C1B26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Antithese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solidFill>
                  <a:srgbClr val="C1B26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Bewertung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solidFill>
                  <a:srgbClr val="C1B26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Fazit</a:t>
            </a:r>
          </a:p>
          <a:p>
            <a:pPr marL="1440000" indent="-720000">
              <a:buClr>
                <a:srgbClr val="C1B26C"/>
              </a:buClr>
              <a:buSzPct val="120000"/>
              <a:buFont typeface="+mj-lt"/>
              <a:buAutoNum type="arabicPeriod"/>
              <a:tabLst>
                <a:tab pos="360000" algn="l"/>
              </a:tabLst>
            </a:pPr>
            <a:r>
              <a:rPr lang="de-DE" b="1" dirty="0">
                <a:solidFill>
                  <a:srgbClr val="C1B26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Fragen</a:t>
            </a:r>
          </a:p>
          <a:p>
            <a:pPr marL="540000" indent="0">
              <a:buClr>
                <a:srgbClr val="C1B26C"/>
              </a:buClr>
              <a:buSzPct val="120000"/>
              <a:buNone/>
              <a:tabLst>
                <a:tab pos="360000" algn="l"/>
              </a:tabLst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000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7D384C75-9B26-43DC-928D-298862696CB4}"/>
              </a:ext>
            </a:extLst>
          </p:cNvPr>
          <p:cNvSpPr txBox="1">
            <a:spLocks/>
          </p:cNvSpPr>
          <p:nvPr/>
        </p:nvSpPr>
        <p:spPr>
          <a:xfrm>
            <a:off x="1199456" y="-466"/>
            <a:ext cx="10992544" cy="1197218"/>
          </a:xfrm>
          <a:prstGeom prst="rect">
            <a:avLst/>
          </a:prstGeom>
          <a:solidFill>
            <a:srgbClr val="C1B26C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de-DE" sz="5900" b="1" cap="small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9E116C6-DA65-47F3-9E1E-06E325701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" y="44624"/>
            <a:ext cx="1119815" cy="1119815"/>
          </a:xfrm>
          <a:prstGeom prst="rect">
            <a:avLst/>
          </a:prstGeom>
        </p:spPr>
      </p:pic>
      <p:sp>
        <p:nvSpPr>
          <p:cNvPr id="11" name="Datumsplatzhalter 1">
            <a:extLst>
              <a:ext uri="{FF2B5EF4-FFF2-40B4-BE49-F238E27FC236}">
                <a16:creationId xmlns:a16="http://schemas.microsoft.com/office/drawing/2014/main" id="{153339A7-5B72-4E77-83F1-43F330489312}"/>
              </a:ext>
            </a:extLst>
          </p:cNvPr>
          <p:cNvSpPr txBox="1">
            <a:spLocks/>
          </p:cNvSpPr>
          <p:nvPr/>
        </p:nvSpPr>
        <p:spPr>
          <a:xfrm>
            <a:off x="73425" y="6189885"/>
            <a:ext cx="1126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A52A57-96AE-4B99-8113-E4018C8AC972}" type="datetime1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19.10.2021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D4D4EB65-E980-43CF-8792-9404D208EF86}"/>
              </a:ext>
            </a:extLst>
          </p:cNvPr>
          <p:cNvSpPr txBox="1">
            <a:spLocks/>
          </p:cNvSpPr>
          <p:nvPr/>
        </p:nvSpPr>
        <p:spPr>
          <a:xfrm>
            <a:off x="379918" y="6417072"/>
            <a:ext cx="819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Folie </a:t>
            </a:r>
            <a:fld id="{701066D9-DD92-4B4B-9ABE-CCF7C2F130DD}" type="slidenum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3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13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70D500A-CB11-4BE8-95D9-05A4E960D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9427" y="-37706"/>
            <a:ext cx="1208883" cy="6895706"/>
          </a:xfrm>
          <a:solidFill>
            <a:srgbClr val="0C8AA8"/>
          </a:solidFill>
        </p:spPr>
        <p:txBody>
          <a:bodyPr/>
          <a:lstStyle/>
          <a:p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FED6977-21EE-4E07-9466-068249179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44624"/>
            <a:ext cx="1080120" cy="1080120"/>
          </a:xfrm>
          <a:prstGeom prst="rect">
            <a:avLst/>
          </a:prstGeom>
        </p:spPr>
      </p:pic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F218FABA-A7D6-42B4-8FBE-9AC28884E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556792"/>
            <a:ext cx="10992544" cy="5256584"/>
          </a:xfrm>
        </p:spPr>
        <p:txBody>
          <a:bodyPr/>
          <a:lstStyle/>
          <a:p>
            <a:pPr marL="360000" indent="0">
              <a:lnSpc>
                <a:spcPct val="100000"/>
              </a:lnSpc>
              <a:buNone/>
            </a:pPr>
            <a:r>
              <a:rPr lang="de-DE" sz="4400" b="1" cap="small" dirty="0">
                <a:solidFill>
                  <a:srgbClr val="0C8AA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Überschrift</a:t>
            </a: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00000" indent="-360000">
              <a:buClr>
                <a:srgbClr val="C1B26C"/>
              </a:buClr>
              <a:buSzPct val="120000"/>
              <a:buFont typeface="Open Sans" panose="020B0606030504020204" pitchFamily="34" charset="0"/>
              <a:buChar char="•"/>
              <a:tabLst>
                <a:tab pos="360000" algn="l"/>
              </a:tabLst>
            </a:pP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Aufzählungen</a:t>
            </a: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0000" indent="0">
              <a:buNone/>
            </a:pP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Freier Text</a:t>
            </a:r>
          </a:p>
          <a:p>
            <a:pPr marL="360000" indent="0">
              <a:buNone/>
            </a:pP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Noch mehr Text</a:t>
            </a:r>
          </a:p>
          <a:p>
            <a:pPr marL="36000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7D384C75-9B26-43DC-928D-298862696CB4}"/>
              </a:ext>
            </a:extLst>
          </p:cNvPr>
          <p:cNvSpPr txBox="1">
            <a:spLocks/>
          </p:cNvSpPr>
          <p:nvPr/>
        </p:nvSpPr>
        <p:spPr>
          <a:xfrm>
            <a:off x="1199456" y="-466"/>
            <a:ext cx="10992544" cy="1197218"/>
          </a:xfrm>
          <a:prstGeom prst="rect">
            <a:avLst/>
          </a:prstGeom>
          <a:solidFill>
            <a:srgbClr val="0C8AA8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de-DE" sz="5900" b="1" cap="small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Headline / Thema</a:t>
            </a:r>
          </a:p>
        </p:txBody>
      </p:sp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B888D2B5-7AC9-4CD9-9B86-BDB4431F6183}"/>
              </a:ext>
            </a:extLst>
          </p:cNvPr>
          <p:cNvSpPr txBox="1">
            <a:spLocks/>
          </p:cNvSpPr>
          <p:nvPr/>
        </p:nvSpPr>
        <p:spPr>
          <a:xfrm>
            <a:off x="73425" y="6189885"/>
            <a:ext cx="1126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A52A57-96AE-4B99-8113-E4018C8AC972}" type="datetime1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19.10.2021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FBDED794-0405-491A-973D-BF5620E35606}"/>
              </a:ext>
            </a:extLst>
          </p:cNvPr>
          <p:cNvSpPr txBox="1">
            <a:spLocks/>
          </p:cNvSpPr>
          <p:nvPr/>
        </p:nvSpPr>
        <p:spPr>
          <a:xfrm>
            <a:off x="379918" y="6417072"/>
            <a:ext cx="819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Folie </a:t>
            </a:r>
            <a:fld id="{701066D9-DD92-4B4B-9ABE-CCF7C2F130DD}" type="slidenum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4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2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70D500A-CB11-4BE8-95D9-05A4E960D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9427" y="-37706"/>
            <a:ext cx="1208883" cy="6895706"/>
          </a:xfrm>
          <a:solidFill>
            <a:srgbClr val="0C8AA8"/>
          </a:solidFill>
        </p:spPr>
        <p:txBody>
          <a:bodyPr/>
          <a:lstStyle/>
          <a:p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FED6977-21EE-4E07-9466-068249179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44624"/>
            <a:ext cx="1080120" cy="1080120"/>
          </a:xfrm>
          <a:prstGeom prst="rect">
            <a:avLst/>
          </a:prstGeom>
        </p:spPr>
      </p:pic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F218FABA-A7D6-42B4-8FBE-9AC28884E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548680"/>
            <a:ext cx="10992544" cy="6264696"/>
          </a:xfrm>
        </p:spPr>
        <p:txBody>
          <a:bodyPr/>
          <a:lstStyle/>
          <a:p>
            <a:pPr marL="360000" indent="0">
              <a:lnSpc>
                <a:spcPct val="100000"/>
              </a:lnSpc>
              <a:buNone/>
            </a:pPr>
            <a:r>
              <a:rPr lang="de-DE" sz="4400" b="1" cap="small" dirty="0">
                <a:solidFill>
                  <a:srgbClr val="0C8AA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Überschrift</a:t>
            </a: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00000" indent="-360000">
              <a:buClr>
                <a:srgbClr val="C1B26C"/>
              </a:buClr>
              <a:buSzPct val="120000"/>
              <a:buFont typeface="Open Sans" panose="020B0606030504020204" pitchFamily="34" charset="0"/>
              <a:buChar char="•"/>
              <a:tabLst>
                <a:tab pos="360000" algn="l"/>
              </a:tabLst>
            </a:pP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Einblendung nach erstem Klick</a:t>
            </a:r>
          </a:p>
          <a:p>
            <a:pPr marL="900000" indent="-360000">
              <a:buClr>
                <a:srgbClr val="C1B26C"/>
              </a:buClr>
              <a:buSzPct val="120000"/>
              <a:buFont typeface="Open Sans" panose="020B0606030504020204" pitchFamily="34" charset="0"/>
              <a:buChar char="•"/>
              <a:tabLst>
                <a:tab pos="360000" algn="l"/>
              </a:tabLst>
            </a:pP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Einblendung nach zweitem Klick</a:t>
            </a:r>
          </a:p>
          <a:p>
            <a:pPr marL="900000" indent="-360000">
              <a:buClr>
                <a:srgbClr val="C1B26C"/>
              </a:buClr>
              <a:buSzPct val="120000"/>
              <a:buFont typeface="Open Sans" panose="020B0606030504020204" pitchFamily="34" charset="0"/>
              <a:buChar char="•"/>
              <a:tabLst>
                <a:tab pos="360000" algn="l"/>
              </a:tabLst>
            </a:pP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Einblendung nach drittem Klick</a:t>
            </a:r>
          </a:p>
          <a:p>
            <a:pPr marL="900000" indent="-360000">
              <a:buClr>
                <a:srgbClr val="C1B26C"/>
              </a:buClr>
              <a:buSzPct val="120000"/>
              <a:buFont typeface="Open Sans" panose="020B0606030504020204" pitchFamily="34" charset="0"/>
              <a:buChar char="•"/>
              <a:tabLst>
                <a:tab pos="360000" algn="l"/>
              </a:tabLst>
            </a:pP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0000" indent="0">
              <a:buNone/>
            </a:pP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Folien ohne Kopfelement für viel Text oder viele Aufzählungen</a:t>
            </a:r>
          </a:p>
          <a:p>
            <a:pPr marL="36000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Datumsplatzhalter 1">
            <a:extLst>
              <a:ext uri="{FF2B5EF4-FFF2-40B4-BE49-F238E27FC236}">
                <a16:creationId xmlns:a16="http://schemas.microsoft.com/office/drawing/2014/main" id="{7B5A4DDB-B73E-46B8-BC3F-5F98CAE1EF0A}"/>
              </a:ext>
            </a:extLst>
          </p:cNvPr>
          <p:cNvSpPr txBox="1">
            <a:spLocks/>
          </p:cNvSpPr>
          <p:nvPr/>
        </p:nvSpPr>
        <p:spPr>
          <a:xfrm>
            <a:off x="73425" y="6189885"/>
            <a:ext cx="1126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A52A57-96AE-4B99-8113-E4018C8AC972}" type="datetime1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19.10.2021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94C42C30-1216-42E3-BB50-66DD2934E87D}"/>
              </a:ext>
            </a:extLst>
          </p:cNvPr>
          <p:cNvSpPr txBox="1">
            <a:spLocks/>
          </p:cNvSpPr>
          <p:nvPr/>
        </p:nvSpPr>
        <p:spPr>
          <a:xfrm>
            <a:off x="379918" y="6417072"/>
            <a:ext cx="819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Folie </a:t>
            </a:r>
            <a:fld id="{701066D9-DD92-4B4B-9ABE-CCF7C2F130DD}" type="slidenum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5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0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C70D500A-CB11-4BE8-95D9-05A4E960D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9427" y="-37706"/>
            <a:ext cx="1208883" cy="6895706"/>
          </a:xfrm>
          <a:solidFill>
            <a:srgbClr val="0C8AA8"/>
          </a:solidFill>
        </p:spPr>
        <p:txBody>
          <a:bodyPr/>
          <a:lstStyle/>
          <a:p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FED6977-21EE-4E07-9466-068249179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44624"/>
            <a:ext cx="1080120" cy="1080120"/>
          </a:xfrm>
          <a:prstGeom prst="rect">
            <a:avLst/>
          </a:prstGeom>
        </p:spPr>
      </p:pic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F218FABA-A7D6-42B4-8FBE-9AC28884E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0"/>
            <a:ext cx="10992544" cy="6813376"/>
          </a:xfrm>
        </p:spPr>
        <p:txBody>
          <a:bodyPr/>
          <a:lstStyle/>
          <a:p>
            <a:pPr marL="36000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000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60000" indent="0">
              <a:buNone/>
            </a:pPr>
            <a:r>
              <a:rPr lang="de-D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leere Folie für Graphiken oder Bilder im Großformat</a:t>
            </a:r>
          </a:p>
          <a:p>
            <a:pPr marL="36000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de-D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D4217EC5-4CE9-4E94-83EC-898D7B33FA44}"/>
              </a:ext>
            </a:extLst>
          </p:cNvPr>
          <p:cNvSpPr txBox="1">
            <a:spLocks/>
          </p:cNvSpPr>
          <p:nvPr/>
        </p:nvSpPr>
        <p:spPr>
          <a:xfrm>
            <a:off x="73425" y="6189885"/>
            <a:ext cx="1126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A52A57-96AE-4B99-8113-E4018C8AC972}" type="datetime1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r"/>
              <a:t>19.10.2021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7EA5D9E0-3C45-4C35-B91B-E6DF45126AD5}"/>
              </a:ext>
            </a:extLst>
          </p:cNvPr>
          <p:cNvSpPr txBox="1">
            <a:spLocks/>
          </p:cNvSpPr>
          <p:nvPr/>
        </p:nvSpPr>
        <p:spPr>
          <a:xfrm>
            <a:off x="379918" y="6417072"/>
            <a:ext cx="819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Folie </a:t>
            </a:r>
            <a:fld id="{701066D9-DD92-4B4B-9ABE-CCF7C2F130DD}" type="slidenum">
              <a:rPr lang="de-DE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6</a:t>
            </a:fld>
            <a:endParaRPr lang="de-DE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487A7-BDF9-4C18-BCC2-4DCE8E8F9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8679"/>
            <a:ext cx="9144000" cy="1800201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rgbClr val="0C8AA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Vielen Dank!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93E22BE-83CB-4C22-A066-7F59937F3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 descr="Ein Bild, das Karte enthält.&#10;&#10;Automatisch generierte Beschreibung">
            <a:extLst>
              <a:ext uri="{FF2B5EF4-FFF2-40B4-BE49-F238E27FC236}">
                <a16:creationId xmlns:a16="http://schemas.microsoft.com/office/drawing/2014/main" id="{1137E58C-64C3-48C0-A2AA-30BDE08AA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4944"/>
            <a:ext cx="12192000" cy="386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7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49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Office</vt:lpstr>
      <vt:lpstr>Thema  von Vorname Nachname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Vorname Nachname</dc:title>
  <dc:creator>Admin Hannig</dc:creator>
  <cp:lastModifiedBy>Admin Hannig</cp:lastModifiedBy>
  <cp:revision>20</cp:revision>
  <dcterms:created xsi:type="dcterms:W3CDTF">2021-10-04T18:27:59Z</dcterms:created>
  <dcterms:modified xsi:type="dcterms:W3CDTF">2021-10-19T19:16:58Z</dcterms:modified>
</cp:coreProperties>
</file>